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9" r:id="rId2"/>
    <p:sldId id="256" r:id="rId3"/>
    <p:sldId id="258" r:id="rId4"/>
    <p:sldId id="257" r:id="rId5"/>
    <p:sldId id="261" r:id="rId6"/>
    <p:sldId id="260" r:id="rId7"/>
    <p:sldId id="262" r:id="rId8"/>
    <p:sldId id="263" r:id="rId9"/>
    <p:sldId id="259"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1284"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9F147C-C67C-4EA4-8EDF-AB1E524028D1}" type="datetimeFigureOut">
              <a:rPr lang="en-US" smtClean="0"/>
              <a:pPr/>
              <a:t>9/17/2012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DB2A15-4EBA-4767-9485-169A7625BEAF}" type="slidenum">
              <a:rPr lang="en-US" smtClean="0"/>
              <a:pPr/>
              <a:t>‹#›</a:t>
            </a:fld>
            <a:endParaRPr lang="en-US"/>
          </a:p>
        </p:txBody>
      </p:sp>
    </p:spTree>
    <p:extLst>
      <p:ext uri="{BB962C8B-B14F-4D97-AF65-F5344CB8AC3E}">
        <p14:creationId xmlns:p14="http://schemas.microsoft.com/office/powerpoint/2010/main" val="3345481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a:t>
            </a:r>
            <a:r>
              <a:rPr lang="en-US" smtClean="0"/>
              <a:t>this </a:t>
            </a:r>
            <a:r>
              <a:rPr lang="en-US" smtClean="0"/>
              <a:t>art?</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4</a:t>
            </a:fld>
            <a:endParaRPr lang="en-US"/>
          </a:p>
        </p:txBody>
      </p:sp>
    </p:spTree>
    <p:extLst>
      <p:ext uri="{BB962C8B-B14F-4D97-AF65-F5344CB8AC3E}">
        <p14:creationId xmlns:p14="http://schemas.microsoft.com/office/powerpoint/2010/main" val="3953387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Turner </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 of these tow statements would you most likely</a:t>
            </a:r>
            <a:r>
              <a:rPr lang="en-US" baseline="0" dirty="0" smtClean="0"/>
              <a:t> say about this [</a:t>
            </a:r>
            <a:r>
              <a:rPr lang="en-US" baseline="0" dirty="0" err="1" smtClean="0"/>
              <a:t>icture</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Jackson Pollock</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the difference between these statements?</a:t>
            </a:r>
            <a:r>
              <a:rPr lang="en-US" baseline="0" dirty="0" smtClean="0"/>
              <a:t> 1</a:t>
            </a:r>
            <a:r>
              <a:rPr lang="en-US" baseline="30000" dirty="0" smtClean="0"/>
              <a:t>st</a:t>
            </a:r>
            <a:r>
              <a:rPr lang="en-US" baseline="0" dirty="0" smtClean="0"/>
              <a:t> one is fine 2</a:t>
            </a:r>
            <a:r>
              <a:rPr lang="en-US" baseline="30000" dirty="0" smtClean="0"/>
              <a:t>nd</a:t>
            </a:r>
            <a:r>
              <a:rPr lang="en-US" baseline="0" dirty="0" smtClean="0"/>
              <a:t> can be argued. Suggest as you can argue you can justify</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the beautiful? Taste must go out the window, it cannot be about your opinion,  judge it on your merits</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 minutes in groups…</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1892336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2905042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2261883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119436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3587108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1012032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3988361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331688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4134647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265928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36AFC-A3CD-47DD-99EB-5083A695E2A2}" type="datetimeFigureOut">
              <a:rPr lang="en-GB" smtClean="0"/>
              <a:pPr/>
              <a:t>17/09/2012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1323756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36AFC-A3CD-47DD-99EB-5083A695E2A2}" type="datetimeFigureOut">
              <a:rPr lang="en-GB" smtClean="0"/>
              <a:pPr/>
              <a:t>17/09/2012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A69F75-C5BE-4DCE-A0B4-26F31DB74AD9}" type="slidenum">
              <a:rPr lang="en-GB" smtClean="0"/>
              <a:pPr/>
              <a:t>‹#›</a:t>
            </a:fld>
            <a:endParaRPr lang="en-GB"/>
          </a:p>
        </p:txBody>
      </p:sp>
    </p:spTree>
    <p:extLst>
      <p:ext uri="{BB962C8B-B14F-4D97-AF65-F5344CB8AC3E}">
        <p14:creationId xmlns:p14="http://schemas.microsoft.com/office/powerpoint/2010/main" val="10487095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What is </a:t>
            </a:r>
            <a:r>
              <a:rPr lang="en-US" smtClean="0"/>
              <a:t>good ART </a:t>
            </a:r>
            <a:r>
              <a:rPr lang="en-US" dirty="0" smtClean="0"/>
              <a:t>and bad ART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309938" y="2019300"/>
            <a:ext cx="2524125"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4404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476672"/>
            <a:ext cx="8229600" cy="5976664"/>
          </a:xfrm>
        </p:spPr>
        <p:txBody>
          <a:bodyPr>
            <a:normAutofit fontScale="92500" lnSpcReduction="20000"/>
          </a:bodyPr>
          <a:lstStyle/>
          <a:p>
            <a:pPr marL="514350" indent="-514350">
              <a:buAutoNum type="arabicParenR"/>
            </a:pPr>
            <a:r>
              <a:rPr lang="en-GB" dirty="0" smtClean="0"/>
              <a:t>If the arts are about personal opinions then why do we, as a society, rate some art as much better than others? Why are some pieces that were created centuries ago still well known today?</a:t>
            </a:r>
          </a:p>
          <a:p>
            <a:pPr marL="514350" indent="-514350">
              <a:buAutoNum type="arabicParenR"/>
            </a:pPr>
            <a:endParaRPr lang="en-GB" dirty="0" smtClean="0"/>
          </a:p>
          <a:p>
            <a:pPr marL="514350" indent="-514350">
              <a:buAutoNum type="arabicParenR"/>
            </a:pPr>
            <a:r>
              <a:rPr lang="en-GB" dirty="0" smtClean="0"/>
              <a:t>If there are </a:t>
            </a:r>
            <a:r>
              <a:rPr lang="en-GB" i="1" dirty="0" smtClean="0"/>
              <a:t>objective</a:t>
            </a:r>
            <a:r>
              <a:rPr lang="en-GB" dirty="0" smtClean="0"/>
              <a:t> standards by which to measure the arts, then what are they? Do you think your standards are universally applicable? And what is the basis for your choice of those particular standards?</a:t>
            </a:r>
          </a:p>
          <a:p>
            <a:pPr marL="514350" indent="-514350">
              <a:buAutoNum type="arabicParenR"/>
            </a:pPr>
            <a:endParaRPr lang="en-GB" dirty="0" smtClean="0"/>
          </a:p>
          <a:p>
            <a:pPr marL="514350" indent="-514350">
              <a:buAutoNum type="arabicParenR"/>
            </a:pPr>
            <a:r>
              <a:rPr lang="en-GB" dirty="0" smtClean="0"/>
              <a:t>It has been suggested that 1 and 2 are the only  two options on the question of artistic standards. Is this true?</a:t>
            </a:r>
          </a:p>
          <a:p>
            <a:pPr marL="0" indent="0">
              <a:buNone/>
            </a:pPr>
            <a:endParaRPr lang="en-GB" dirty="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372187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Critics</a:t>
            </a:r>
            <a:endParaRPr lang="en-GB" dirty="0"/>
          </a:p>
        </p:txBody>
      </p:sp>
      <p:sp>
        <p:nvSpPr>
          <p:cNvPr id="3" name="Content Placeholder 2"/>
          <p:cNvSpPr>
            <a:spLocks noGrp="1"/>
          </p:cNvSpPr>
          <p:nvPr>
            <p:ph idx="1"/>
          </p:nvPr>
        </p:nvSpPr>
        <p:spPr/>
        <p:txBody>
          <a:bodyPr/>
          <a:lstStyle/>
          <a:p>
            <a:r>
              <a:rPr lang="en-GB" dirty="0" smtClean="0"/>
              <a:t>Does their existence suggest a standard?</a:t>
            </a:r>
            <a:endParaRPr lang="en-GB" dirty="0"/>
          </a:p>
        </p:txBody>
      </p:sp>
    </p:spTree>
    <p:extLst>
      <p:ext uri="{BB962C8B-B14F-4D97-AF65-F5344CB8AC3E}">
        <p14:creationId xmlns:p14="http://schemas.microsoft.com/office/powerpoint/2010/main" val="1259482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Cultural Bias</a:t>
            </a:r>
            <a:endParaRPr lang="en-GB" dirty="0"/>
          </a:p>
        </p:txBody>
      </p:sp>
      <p:sp>
        <p:nvSpPr>
          <p:cNvPr id="3" name="Content Placeholder 2"/>
          <p:cNvSpPr>
            <a:spLocks noGrp="1"/>
          </p:cNvSpPr>
          <p:nvPr>
            <p:ph idx="1"/>
          </p:nvPr>
        </p:nvSpPr>
        <p:spPr/>
        <p:txBody>
          <a:bodyPr/>
          <a:lstStyle/>
          <a:p>
            <a:r>
              <a:rPr lang="en-GB" dirty="0" smtClean="0"/>
              <a:t>Whose standards do we judge by?</a:t>
            </a:r>
          </a:p>
          <a:p>
            <a:endParaRPr lang="en-GB" dirty="0"/>
          </a:p>
          <a:p>
            <a:r>
              <a:rPr lang="en-GB" dirty="0" smtClean="0"/>
              <a:t>Can we change that?</a:t>
            </a:r>
            <a:endParaRPr lang="en-GB" dirty="0"/>
          </a:p>
        </p:txBody>
      </p:sp>
    </p:spTree>
    <p:extLst>
      <p:ext uri="{BB962C8B-B14F-4D97-AF65-F5344CB8AC3E}">
        <p14:creationId xmlns:p14="http://schemas.microsoft.com/office/powerpoint/2010/main" val="15604530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218"/>
          </a:xfrm>
        </p:spPr>
        <p:txBody>
          <a:bodyPr>
            <a:normAutofit fontScale="90000"/>
          </a:bodyPr>
          <a:lstStyle/>
          <a:p>
            <a:r>
              <a:rPr lang="en-GB" dirty="0" smtClean="0"/>
              <a:t>Think up some examples of good and bad art. Or maybe on a sliding scale. Or something.</a:t>
            </a:r>
            <a:endParaRPr lang="en-GB" dirty="0"/>
          </a:p>
        </p:txBody>
      </p:sp>
      <p:sp>
        <p:nvSpPr>
          <p:cNvPr id="3" name="Content Placeholder 2"/>
          <p:cNvSpPr>
            <a:spLocks noGrp="1"/>
          </p:cNvSpPr>
          <p:nvPr>
            <p:ph idx="1"/>
          </p:nvPr>
        </p:nvSpPr>
        <p:spPr>
          <a:xfrm>
            <a:off x="457200" y="2348880"/>
            <a:ext cx="8229600" cy="3777283"/>
          </a:xfrm>
        </p:spPr>
        <p:txBody>
          <a:bodyPr/>
          <a:lstStyle/>
          <a:p>
            <a:endParaRPr lang="en-GB" dirty="0"/>
          </a:p>
        </p:txBody>
      </p:sp>
    </p:spTree>
    <p:extLst>
      <p:ext uri="{BB962C8B-B14F-4D97-AF65-F5344CB8AC3E}">
        <p14:creationId xmlns:p14="http://schemas.microsoft.com/office/powerpoint/2010/main" val="16318479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76672"/>
            <a:ext cx="7772400" cy="2376264"/>
          </a:xfrm>
        </p:spPr>
        <p:txBody>
          <a:bodyPr/>
          <a:lstStyle/>
          <a:p>
            <a:r>
              <a:rPr lang="en-GB" dirty="0" smtClean="0">
                <a:latin typeface="Lucida Calligraphy" pitchFamily="66" charset="0"/>
              </a:rPr>
              <a:t>Beauty is in the eye of the beholder?</a:t>
            </a:r>
            <a:endParaRPr lang="en-GB" dirty="0">
              <a:latin typeface="Lucida Calligraphy" pitchFamily="66" charset="0"/>
            </a:endParaRPr>
          </a:p>
        </p:txBody>
      </p:sp>
      <p:sp>
        <p:nvSpPr>
          <p:cNvPr id="3" name="Subtitle 2"/>
          <p:cNvSpPr>
            <a:spLocks noGrp="1"/>
          </p:cNvSpPr>
          <p:nvPr>
            <p:ph type="subTitle" idx="1"/>
          </p:nvPr>
        </p:nvSpPr>
        <p:spPr>
          <a:xfrm>
            <a:off x="1371600" y="3886200"/>
            <a:ext cx="6400800" cy="2783160"/>
          </a:xfrm>
        </p:spPr>
        <p:txBody>
          <a:bodyPr/>
          <a:lstStyle/>
          <a:p>
            <a:r>
              <a:rPr lang="en-GB" dirty="0" smtClean="0"/>
              <a:t>“</a:t>
            </a:r>
            <a:r>
              <a:rPr lang="en-GB" i="1" dirty="0" smtClean="0"/>
              <a:t>I’d like to hear your opinion on this piece by Beethoven. And remember, it is not Beethoven who is being examined here</a:t>
            </a:r>
            <a:r>
              <a:rPr lang="en-GB" dirty="0" smtClean="0"/>
              <a:t>.”</a:t>
            </a:r>
            <a:endParaRPr lang="en-GB" dirty="0"/>
          </a:p>
        </p:txBody>
      </p:sp>
    </p:spTree>
    <p:extLst>
      <p:ext uri="{BB962C8B-B14F-4D97-AF65-F5344CB8AC3E}">
        <p14:creationId xmlns:p14="http://schemas.microsoft.com/office/powerpoint/2010/main" val="1032472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Canon/Canonical</a:t>
            </a:r>
            <a:endParaRPr lang="en-GB" dirty="0"/>
          </a:p>
        </p:txBody>
      </p:sp>
      <p:sp>
        <p:nvSpPr>
          <p:cNvPr id="3" name="Content Placeholder 2"/>
          <p:cNvSpPr>
            <a:spLocks noGrp="1"/>
          </p:cNvSpPr>
          <p:nvPr>
            <p:ph idx="1"/>
          </p:nvPr>
        </p:nvSpPr>
        <p:spPr/>
        <p:txBody>
          <a:bodyPr/>
          <a:lstStyle/>
          <a:p>
            <a:r>
              <a:rPr lang="en-GB" dirty="0" smtClean="0"/>
              <a:t>Beethoven/Mozart</a:t>
            </a:r>
          </a:p>
          <a:p>
            <a:endParaRPr lang="en-GB" dirty="0"/>
          </a:p>
          <a:p>
            <a:r>
              <a:rPr lang="en-GB" dirty="0" smtClean="0"/>
              <a:t>Shakespeare/Sophocles/Goethe</a:t>
            </a:r>
          </a:p>
          <a:p>
            <a:endParaRPr lang="en-GB" dirty="0"/>
          </a:p>
          <a:p>
            <a:r>
              <a:rPr lang="en-GB" dirty="0" smtClean="0"/>
              <a:t>Da Vinci/Picasso</a:t>
            </a:r>
            <a:endParaRPr lang="en-GB" dirty="0"/>
          </a:p>
          <a:p>
            <a:endParaRPr lang="en-GB" dirty="0"/>
          </a:p>
        </p:txBody>
      </p:sp>
    </p:spTree>
    <p:extLst>
      <p:ext uri="{BB962C8B-B14F-4D97-AF65-F5344CB8AC3E}">
        <p14:creationId xmlns:p14="http://schemas.microsoft.com/office/powerpoint/2010/main" val="2851017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 it all just a matter of opinion?</a:t>
            </a:r>
            <a:endParaRPr lang="en-GB" dirty="0"/>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23728" y="1988840"/>
            <a:ext cx="5753100"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5845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38213" y="838200"/>
            <a:ext cx="7267575"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97561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p>
          <a:p>
            <a:endParaRPr lang="en-GB" dirty="0" smtClean="0"/>
          </a:p>
          <a:p>
            <a:endParaRPr lang="en-GB" dirty="0"/>
          </a:p>
          <a:p>
            <a:r>
              <a:rPr lang="en-GB" dirty="0" smtClean="0"/>
              <a:t>This is a good painting.</a:t>
            </a:r>
          </a:p>
          <a:p>
            <a:pPr marL="0" indent="0">
              <a:buNone/>
            </a:pPr>
            <a:endParaRPr lang="en-GB" dirty="0" smtClean="0"/>
          </a:p>
          <a:p>
            <a:endParaRPr lang="en-GB" dirty="0"/>
          </a:p>
        </p:txBody>
      </p:sp>
    </p:spTree>
    <p:extLst>
      <p:ext uri="{BB962C8B-B14F-4D97-AF65-F5344CB8AC3E}">
        <p14:creationId xmlns:p14="http://schemas.microsoft.com/office/powerpoint/2010/main" val="2554580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27584" y="332656"/>
            <a:ext cx="7728012" cy="5796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9543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p>
          <a:p>
            <a:endParaRPr lang="en-GB" dirty="0" smtClean="0"/>
          </a:p>
          <a:p>
            <a:endParaRPr lang="en-GB" dirty="0"/>
          </a:p>
          <a:p>
            <a:r>
              <a:rPr lang="en-GB" dirty="0" smtClean="0"/>
              <a:t>This is a good painting.</a:t>
            </a:r>
          </a:p>
          <a:p>
            <a:pPr marL="0" indent="0">
              <a:buNone/>
            </a:pPr>
            <a:endParaRPr lang="en-GB" dirty="0" smtClean="0"/>
          </a:p>
          <a:p>
            <a:endParaRPr lang="en-GB" dirty="0"/>
          </a:p>
        </p:txBody>
      </p:sp>
    </p:spTree>
    <p:extLst>
      <p:ext uri="{BB962C8B-B14F-4D97-AF65-F5344CB8AC3E}">
        <p14:creationId xmlns:p14="http://schemas.microsoft.com/office/powerpoint/2010/main" val="27177202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p>
          <a:p>
            <a:pPr lvl="1"/>
            <a:r>
              <a:rPr lang="en-GB" dirty="0" smtClean="0"/>
              <a:t>I don’t.</a:t>
            </a:r>
          </a:p>
          <a:p>
            <a:endParaRPr lang="en-GB" dirty="0"/>
          </a:p>
          <a:p>
            <a:r>
              <a:rPr lang="en-GB" dirty="0" smtClean="0"/>
              <a:t>This painting is beautiful.</a:t>
            </a:r>
          </a:p>
          <a:p>
            <a:pPr lvl="1"/>
            <a:r>
              <a:rPr lang="en-GB" dirty="0" smtClean="0"/>
              <a:t>This painting is not beautiful.</a:t>
            </a:r>
          </a:p>
          <a:p>
            <a:endParaRPr lang="en-GB" dirty="0" smtClean="0"/>
          </a:p>
          <a:p>
            <a:endParaRPr lang="en-GB" dirty="0"/>
          </a:p>
        </p:txBody>
      </p:sp>
    </p:spTree>
    <p:extLst>
      <p:ext uri="{BB962C8B-B14F-4D97-AF65-F5344CB8AC3E}">
        <p14:creationId xmlns:p14="http://schemas.microsoft.com/office/powerpoint/2010/main" val="3678491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336</Words>
  <Application>Microsoft Office PowerPoint</Application>
  <PresentationFormat>On-screen Show (4:3)</PresentationFormat>
  <Paragraphs>53</Paragraphs>
  <Slides>14</Slides>
  <Notes>7</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Beauty is in the eye of the beholder?</vt:lpstr>
      <vt:lpstr>Canon/Canonical</vt:lpstr>
      <vt:lpstr>Is it all just a matter of opinion?</vt:lpstr>
      <vt:lpstr>PowerPoint Presentation</vt:lpstr>
      <vt:lpstr>Taste v. Aesthetic Judgement</vt:lpstr>
      <vt:lpstr>PowerPoint Presentation</vt:lpstr>
      <vt:lpstr>Taste v. Aesthetic Judgement</vt:lpstr>
      <vt:lpstr>Taste v. Aesthetic Judgement</vt:lpstr>
      <vt:lpstr>PowerPoint Presentation</vt:lpstr>
      <vt:lpstr>PowerPoint Presentation</vt:lpstr>
      <vt:lpstr>Critics</vt:lpstr>
      <vt:lpstr>Cultural Bias</vt:lpstr>
      <vt:lpstr>Think up some examples of good and bad art. Or maybe on a sliding scale. Or something.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dc:creator>
  <cp:lastModifiedBy>Shane O'loghlin</cp:lastModifiedBy>
  <cp:revision>10</cp:revision>
  <dcterms:created xsi:type="dcterms:W3CDTF">2011-11-02T16:47:47Z</dcterms:created>
  <dcterms:modified xsi:type="dcterms:W3CDTF">2012-09-17T08:41:17Z</dcterms:modified>
</cp:coreProperties>
</file>